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9" r:id="rId3"/>
    <p:sldId id="257" r:id="rId4"/>
    <p:sldId id="260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직사각형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56" name="직사각형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직사각형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직사각형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직사각형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자유형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자유형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자유형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자유형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자유형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자유형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자유형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자유형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자유형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자유형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자유형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자유형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직사각형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직사각형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직사각형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직사각형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직사각형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직선 연결선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grpSp>
        <p:nvGrpSpPr>
          <p:cNvPr id="14" name="그룹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직선 연결선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직선 연결선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직사각형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C468C8E-B2A5-4EFF-8925-9DD356C61795}" type="datetimeFigureOut">
              <a:rPr lang="ko-KR" altLang="en-US" smtClean="0"/>
              <a:pPr/>
              <a:t>2015-04-08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649DCB6-E486-481A-8F2A-68E583A0F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1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1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772400" cy="1508760"/>
          </a:xfrm>
        </p:spPr>
        <p:txBody>
          <a:bodyPr/>
          <a:lstStyle/>
          <a:p>
            <a:r>
              <a:rPr lang="ko-KR" altLang="en-US" dirty="0" smtClean="0"/>
              <a:t>소개 및 가이드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기본 </a:t>
            </a:r>
            <a:r>
              <a:rPr lang="en-US" altLang="ko-KR" dirty="0" smtClean="0"/>
              <a:t>directive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84784" y="3231272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err="1" smtClean="0">
                <a:latin typeface="+mj-lt"/>
              </a:rPr>
              <a:t>AngularJS</a:t>
            </a:r>
            <a:r>
              <a:rPr lang="en-US" altLang="ko-KR" sz="4000" dirty="0" smtClean="0">
                <a:latin typeface="+mj-lt"/>
              </a:rPr>
              <a:t> </a:t>
            </a:r>
            <a:r>
              <a:rPr lang="ko-KR" altLang="en-US" sz="4000" dirty="0" smtClean="0">
                <a:latin typeface="+mj-lt"/>
              </a:rPr>
              <a:t>교육 </a:t>
            </a:r>
            <a:r>
              <a:rPr lang="en-US" altLang="ko-KR" sz="4000" dirty="0" smtClean="0">
                <a:latin typeface="+mj-lt"/>
              </a:rPr>
              <a:t>1</a:t>
            </a:r>
            <a:r>
              <a:rPr lang="ko-KR" altLang="en-US" sz="4000" dirty="0" smtClean="0">
                <a:latin typeface="+mj-lt"/>
              </a:rPr>
              <a:t>차</a:t>
            </a:r>
            <a:endParaRPr lang="ko-KR" altLang="en-US" sz="4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62198" y="4455408"/>
            <a:ext cx="1168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>
                <a:solidFill>
                  <a:srgbClr val="FFC000"/>
                </a:solidFill>
              </a:rPr>
              <a:t>AA</a:t>
            </a:r>
            <a:r>
              <a:rPr lang="ko-KR" altLang="en-US" dirty="0" smtClean="0">
                <a:solidFill>
                  <a:srgbClr val="FFC000"/>
                </a:solidFill>
              </a:rPr>
              <a:t>연구팀</a:t>
            </a:r>
            <a:endParaRPr lang="en-US" altLang="ko-KR" dirty="0" smtClean="0">
              <a:solidFill>
                <a:srgbClr val="FFC000"/>
              </a:solidFill>
            </a:endParaRPr>
          </a:p>
          <a:p>
            <a:pPr algn="r"/>
            <a:r>
              <a:rPr lang="ko-KR" altLang="en-US" dirty="0" smtClean="0">
                <a:solidFill>
                  <a:srgbClr val="FFC000"/>
                </a:solidFill>
              </a:rPr>
              <a:t>최영철</a:t>
            </a:r>
            <a:endParaRPr lang="ko-KR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교육 진행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82930" indent="-514350">
              <a:buNone/>
            </a:pPr>
            <a:r>
              <a:rPr lang="en-US" altLang="ko-KR" dirty="0" smtClean="0"/>
              <a:t>1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ko-KR" altLang="ko-KR" dirty="0" smtClean="0"/>
              <a:t>소개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사용법</a:t>
            </a:r>
            <a:endParaRPr lang="en-US" altLang="ko-KR" dirty="0" smtClean="0"/>
          </a:p>
          <a:p>
            <a:pPr marL="912114" lvl="1" indent="-514350"/>
            <a:r>
              <a:rPr lang="ko-KR" altLang="en-US" dirty="0" smtClean="0"/>
              <a:t>기본 </a:t>
            </a:r>
            <a:r>
              <a:rPr lang="en-US" altLang="ko-KR" dirty="0" smtClean="0"/>
              <a:t>directive</a:t>
            </a:r>
            <a:endParaRPr lang="en-US" altLang="ko-KR" dirty="0" smtClean="0"/>
          </a:p>
          <a:p>
            <a:pPr marL="582930" indent="-514350">
              <a:buNone/>
            </a:pPr>
            <a:r>
              <a:rPr lang="en-US" altLang="ko-KR" dirty="0" smtClean="0"/>
              <a:t>2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en-US" altLang="ko-KR" dirty="0" smtClean="0"/>
              <a:t>MVC </a:t>
            </a:r>
            <a:r>
              <a:rPr lang="ko-KR" altLang="en-US" dirty="0" smtClean="0"/>
              <a:t>패턴</a:t>
            </a:r>
            <a:endParaRPr lang="en-US" altLang="ko-KR" dirty="0" smtClean="0"/>
          </a:p>
          <a:p>
            <a:pPr marL="912114" lvl="1" indent="-514350"/>
            <a:r>
              <a:rPr lang="en-US" altLang="ko-KR" dirty="0" smtClean="0"/>
              <a:t>Scope</a:t>
            </a:r>
            <a:r>
              <a:rPr lang="ko-KR" altLang="ko-KR" dirty="0" smtClean="0"/>
              <a:t>의</a:t>
            </a:r>
            <a:r>
              <a:rPr lang="en-US" altLang="ko-KR" dirty="0" smtClean="0"/>
              <a:t> </a:t>
            </a:r>
            <a:r>
              <a:rPr lang="ko-KR" altLang="ko-KR" dirty="0" smtClean="0"/>
              <a:t>이해</a:t>
            </a:r>
            <a:endParaRPr lang="en-US" altLang="ko-KR" dirty="0" smtClean="0"/>
          </a:p>
          <a:p>
            <a:pPr marL="582930" indent="-514350">
              <a:buNone/>
            </a:pPr>
            <a:r>
              <a:rPr lang="en-US" altLang="ko-KR" dirty="0" smtClean="0"/>
              <a:t>3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ko-KR" altLang="en-US" dirty="0" smtClean="0"/>
              <a:t>기본 </a:t>
            </a:r>
            <a:r>
              <a:rPr lang="en-US" altLang="ko-KR" dirty="0" smtClean="0"/>
              <a:t>services</a:t>
            </a:r>
          </a:p>
          <a:p>
            <a:pPr marL="912114" lvl="1" indent="-514350"/>
            <a:r>
              <a:rPr lang="en-US" altLang="ko-KR" dirty="0" smtClean="0"/>
              <a:t>Custom services</a:t>
            </a:r>
            <a:endParaRPr lang="en-US" altLang="ko-KR" dirty="0" smtClean="0"/>
          </a:p>
          <a:p>
            <a:pPr marL="582930" indent="-514350">
              <a:buNone/>
            </a:pPr>
            <a:r>
              <a:rPr lang="en-US" altLang="ko-KR" dirty="0" smtClean="0"/>
              <a:t>4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en-US" altLang="ko-KR" dirty="0" smtClean="0"/>
              <a:t>Custom </a:t>
            </a:r>
            <a:r>
              <a:rPr lang="en-US" altLang="ko-KR" dirty="0" smtClean="0"/>
              <a:t>directive</a:t>
            </a:r>
          </a:p>
          <a:p>
            <a:pPr marL="582930" indent="-514350">
              <a:buNone/>
            </a:pPr>
            <a:r>
              <a:rPr lang="en-US" altLang="ko-KR" dirty="0" smtClean="0"/>
              <a:t>5</a:t>
            </a:r>
            <a:r>
              <a:rPr lang="ko-KR" altLang="en-US" dirty="0" smtClean="0"/>
              <a:t>차</a:t>
            </a:r>
            <a:endParaRPr lang="en-US" altLang="ko-KR" dirty="0" smtClean="0"/>
          </a:p>
          <a:p>
            <a:pPr marL="912114" lvl="1" indent="-514350"/>
            <a:r>
              <a:rPr lang="ko-KR" altLang="ko-KR" dirty="0" smtClean="0"/>
              <a:t>실전</a:t>
            </a:r>
            <a:r>
              <a:rPr lang="en-US" altLang="ko-KR" dirty="0" smtClean="0"/>
              <a:t>/</a:t>
            </a:r>
            <a:r>
              <a:rPr lang="ko-KR" altLang="ko-KR" dirty="0" smtClean="0"/>
              <a:t>심화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err="1" smtClean="0"/>
              <a:t>AngularJS</a:t>
            </a:r>
            <a:r>
              <a:rPr lang="en-US" altLang="ko-KR" dirty="0" smtClean="0"/>
              <a:t> </a:t>
            </a:r>
            <a:r>
              <a:rPr lang="ko-KR" altLang="ko-KR" dirty="0" smtClean="0"/>
              <a:t>는</a:t>
            </a:r>
            <a:r>
              <a:rPr lang="en-US" altLang="ko-KR" dirty="0" smtClean="0"/>
              <a:t> </a:t>
            </a:r>
            <a:r>
              <a:rPr lang="ko-KR" altLang="ko-KR" dirty="0" smtClean="0"/>
              <a:t>무엇인가</a:t>
            </a:r>
            <a:r>
              <a:rPr lang="en-US" altLang="ko-KR" dirty="0" smtClean="0"/>
              <a:t>? </a:t>
            </a:r>
            <a:r>
              <a:rPr lang="ko-KR" altLang="ko-KR" dirty="0" smtClean="0"/>
              <a:t>왜</a:t>
            </a:r>
            <a:r>
              <a:rPr lang="en-US" altLang="ko-KR" dirty="0" smtClean="0"/>
              <a:t> </a:t>
            </a:r>
            <a:r>
              <a:rPr lang="ko-KR" altLang="ko-KR" dirty="0" smtClean="0"/>
              <a:t>좋은가</a:t>
            </a:r>
            <a:r>
              <a:rPr lang="en-US" altLang="ko-KR" dirty="0" smtClean="0"/>
              <a:t>?</a:t>
            </a:r>
            <a:endParaRPr lang="ko-KR" altLang="ko-KR" dirty="0" smtClean="0"/>
          </a:p>
          <a:p>
            <a:pPr>
              <a:lnSpc>
                <a:spcPct val="150000"/>
              </a:lnSpc>
            </a:pPr>
            <a:r>
              <a:rPr lang="ko-KR" altLang="ko-KR" dirty="0" smtClean="0"/>
              <a:t>개념잡기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흐름</a:t>
            </a:r>
            <a:r>
              <a:rPr lang="en-US" altLang="ko-KR" dirty="0" smtClean="0"/>
              <a:t>/</a:t>
            </a:r>
            <a:r>
              <a:rPr lang="ko-KR" altLang="en-US" dirty="0" smtClean="0"/>
              <a:t>동작 이해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ko-KR" dirty="0" smtClean="0"/>
              <a:t>시작하기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ko-KR" dirty="0" smtClean="0"/>
              <a:t>기본</a:t>
            </a:r>
            <a:r>
              <a:rPr lang="en-US" altLang="ko-KR" dirty="0" smtClean="0"/>
              <a:t> </a:t>
            </a:r>
            <a:r>
              <a:rPr lang="ko-KR" altLang="ko-KR" dirty="0" smtClean="0"/>
              <a:t>지시자</a:t>
            </a:r>
            <a:r>
              <a:rPr lang="en-US" altLang="ko-KR" dirty="0" smtClean="0"/>
              <a:t>(directive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메트로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메트로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155</TotalTime>
  <Words>63</Words>
  <Application>Microsoft Office PowerPoint</Application>
  <PresentationFormat>화면 슬라이드 쇼(4:3)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메트로</vt:lpstr>
      <vt:lpstr>슬라이드 1</vt:lpstr>
      <vt:lpstr>교육 진행</vt:lpstr>
      <vt:lpstr>목차</vt:lpstr>
      <vt:lpstr>슬라이드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choiycdev</dc:creator>
  <cp:lastModifiedBy>choiycdev</cp:lastModifiedBy>
  <cp:revision>18</cp:revision>
  <dcterms:created xsi:type="dcterms:W3CDTF">2015-04-08T01:38:18Z</dcterms:created>
  <dcterms:modified xsi:type="dcterms:W3CDTF">2015-04-08T04:30:35Z</dcterms:modified>
</cp:coreProperties>
</file>