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9144000" cy="6858000"/>
  <p:notesSz cx="6858000" cy="9144000"/>
  <p:defaultTextStyle>
    <a:lvl1pPr>
      <a:defRPr>
        <a:latin typeface="Corbel"/>
        <a:ea typeface="Corbel"/>
        <a:cs typeface="Corbel"/>
        <a:sym typeface="Corbel"/>
      </a:defRPr>
    </a:lvl1pPr>
    <a:lvl2pPr indent="457200">
      <a:defRPr>
        <a:latin typeface="Corbel"/>
        <a:ea typeface="Corbel"/>
        <a:cs typeface="Corbel"/>
        <a:sym typeface="Corbel"/>
      </a:defRPr>
    </a:lvl2pPr>
    <a:lvl3pPr indent="914400">
      <a:defRPr>
        <a:latin typeface="Corbel"/>
        <a:ea typeface="Corbel"/>
        <a:cs typeface="Corbel"/>
        <a:sym typeface="Corbel"/>
      </a:defRPr>
    </a:lvl3pPr>
    <a:lvl4pPr indent="1371600">
      <a:defRPr>
        <a:latin typeface="Corbel"/>
        <a:ea typeface="Corbel"/>
        <a:cs typeface="Corbel"/>
        <a:sym typeface="Corbel"/>
      </a:defRPr>
    </a:lvl4pPr>
    <a:lvl5pPr indent="1828800">
      <a:defRPr>
        <a:latin typeface="Corbel"/>
        <a:ea typeface="Corbel"/>
        <a:cs typeface="Corbel"/>
        <a:sym typeface="Corbel"/>
      </a:defRPr>
    </a:lvl5pPr>
    <a:lvl6pPr indent="2286000">
      <a:defRPr>
        <a:latin typeface="Corbel"/>
        <a:ea typeface="Corbel"/>
        <a:cs typeface="Corbel"/>
        <a:sym typeface="Corbel"/>
      </a:defRPr>
    </a:lvl6pPr>
    <a:lvl7pPr indent="2743200">
      <a:defRPr>
        <a:latin typeface="Corbel"/>
        <a:ea typeface="Corbel"/>
        <a:cs typeface="Corbel"/>
        <a:sym typeface="Corbel"/>
      </a:defRPr>
    </a:lvl7pPr>
    <a:lvl8pPr indent="3200400">
      <a:defRPr>
        <a:latin typeface="Corbel"/>
        <a:ea typeface="Corbel"/>
        <a:cs typeface="Corbel"/>
        <a:sym typeface="Corbel"/>
      </a:defRPr>
    </a:lvl8pPr>
    <a:lvl9pPr indent="3657600">
      <a:defRPr>
        <a:latin typeface="Corbel"/>
        <a:ea typeface="Corbel"/>
        <a:cs typeface="Corbel"/>
        <a:sym typeface="Corbe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7EECD"/>
          </a:solidFill>
        </a:fill>
      </a:tcStyle>
    </a:wholeTbl>
    <a:band2H>
      <a:tcTxStyle b="def" i="def"/>
      <a:tcStyle>
        <a:tcBdr/>
        <a:fill>
          <a:solidFill>
            <a:srgbClr val="ECF7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6CA"/>
          </a:solidFill>
        </a:fill>
      </a:tcStyle>
    </a:wholeTbl>
    <a:band2H>
      <a:tcTxStyle b="def" i="def"/>
      <a:tcStyle>
        <a:tcBdr/>
        <a:fill>
          <a:solidFill>
            <a:srgbClr val="FFF3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E4DF"/>
          </a:solidFill>
        </a:fill>
      </a:tcStyle>
    </a:wholeTbl>
    <a:band2H>
      <a:tcTxStyle b="def" i="def"/>
      <a:tcStyle>
        <a:tcBdr/>
        <a:fill>
          <a:solidFill>
            <a:srgbClr val="E7F2E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" name="Shape 16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" name="Shape 1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Shape 2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914400" y="4343400"/>
            <a:ext cx="7772400" cy="2514600"/>
          </a:xfrm>
          <a:prstGeom prst="rect">
            <a:avLst/>
          </a:prstGeom>
        </p:spPr>
        <p:txBody>
          <a:bodyPr/>
          <a:lstStyle>
            <a:lvl1pPr marR="9144">
              <a:defRPr b="1" cap="all" spc="0"/>
            </a:lvl1pPr>
          </a:lstStyle>
          <a:p>
            <a:pPr lvl="0">
              <a:defRPr b="0" cap="none" sz="1800">
                <a:solidFill>
                  <a:srgbClr val="000000"/>
                </a:solidFill>
              </a:defRPr>
            </a:pPr>
            <a:r>
              <a:rPr b="1" cap="all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14400" y="1120139"/>
            <a:ext cx="7772400" cy="322326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000"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  <a:defRPr sz="2000"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  <a:defRPr sz="2000"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  <a:defRPr sz="2000"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23" name="Shape 2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" name="Shape 2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" name="Shape 2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" name="Shape 2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828952" y="2140688"/>
            <a:ext cx="4322137" cy="4724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5684" y="9755"/>
                </a:lnTo>
                <a:lnTo>
                  <a:pt x="21600" y="0"/>
                </a:lnTo>
                <a:lnTo>
                  <a:pt x="21600" y="348"/>
                </a:lnTo>
                <a:lnTo>
                  <a:pt x="5874" y="9915"/>
                </a:lnTo>
                <a:lnTo>
                  <a:pt x="379" y="21600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373965" y="-1"/>
            <a:ext cx="5514537" cy="6615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349"/>
                </a:moveTo>
                <a:lnTo>
                  <a:pt x="0" y="21600"/>
                </a:lnTo>
                <a:lnTo>
                  <a:pt x="21600" y="13814"/>
                </a:lnTo>
                <a:lnTo>
                  <a:pt x="17753" y="0"/>
                </a:lnTo>
                <a:lnTo>
                  <a:pt x="17458" y="0"/>
                </a:lnTo>
                <a:lnTo>
                  <a:pt x="21360" y="13704"/>
                </a:lnTo>
                <a:lnTo>
                  <a:pt x="0" y="21349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hape 34"/>
          <p:cNvSpPr/>
          <p:nvPr/>
        </p:nvSpPr>
        <p:spPr>
          <a:xfrm rot="5236414">
            <a:off x="4462127" y="1483599"/>
            <a:ext cx="4114801" cy="1188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Shape 35"/>
          <p:cNvSpPr/>
          <p:nvPr/>
        </p:nvSpPr>
        <p:spPr>
          <a:xfrm>
            <a:off x="5943600" y="0"/>
            <a:ext cx="27432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800" y="0"/>
                </a:moveTo>
                <a:lnTo>
                  <a:pt x="21600" y="0"/>
                </a:lnTo>
                <a:lnTo>
                  <a:pt x="0" y="21600"/>
                </a:lnTo>
                <a:lnTo>
                  <a:pt x="138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" name="Shape 36"/>
          <p:cNvSpPr/>
          <p:nvPr/>
        </p:nvSpPr>
        <p:spPr>
          <a:xfrm>
            <a:off x="5943600" y="4267200"/>
            <a:ext cx="3200400" cy="1143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720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" name="Shape 37"/>
          <p:cNvSpPr/>
          <p:nvPr/>
        </p:nvSpPr>
        <p:spPr>
          <a:xfrm>
            <a:off x="5943600" y="0"/>
            <a:ext cx="13716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1920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Shape 38"/>
          <p:cNvSpPr/>
          <p:nvPr/>
        </p:nvSpPr>
        <p:spPr>
          <a:xfrm>
            <a:off x="5948362" y="4246562"/>
            <a:ext cx="2090738" cy="2611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565" y="21600"/>
                </a:moveTo>
                <a:lnTo>
                  <a:pt x="21600" y="21600"/>
                </a:lnTo>
                <a:lnTo>
                  <a:pt x="0" y="0"/>
                </a:lnTo>
                <a:lnTo>
                  <a:pt x="17565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" name="Shape 39"/>
          <p:cNvSpPr/>
          <p:nvPr/>
        </p:nvSpPr>
        <p:spPr>
          <a:xfrm>
            <a:off x="5943600" y="4267200"/>
            <a:ext cx="16002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  <a:lnTo>
                  <a:pt x="20571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5943600" y="1371600"/>
            <a:ext cx="3200400" cy="289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705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" name="Shape 41"/>
          <p:cNvSpPr/>
          <p:nvPr/>
        </p:nvSpPr>
        <p:spPr>
          <a:xfrm>
            <a:off x="5943600" y="1752600"/>
            <a:ext cx="3200400" cy="2514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21600" y="655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" name="Shape 42"/>
          <p:cNvSpPr/>
          <p:nvPr/>
        </p:nvSpPr>
        <p:spPr>
          <a:xfrm>
            <a:off x="990600" y="4267200"/>
            <a:ext cx="4953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7311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533400" y="4267200"/>
            <a:ext cx="5334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926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366823" y="2438400"/>
            <a:ext cx="55626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" name="Shape 45"/>
          <p:cNvSpPr/>
          <p:nvPr/>
        </p:nvSpPr>
        <p:spPr>
          <a:xfrm>
            <a:off x="366823" y="2133600"/>
            <a:ext cx="5638801" cy="213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4572000" y="4267200"/>
            <a:ext cx="13716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400" y="2160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706902" y="1351671"/>
            <a:ext cx="5718048" cy="2691988"/>
          </a:xfrm>
          <a:prstGeom prst="rect">
            <a:avLst/>
          </a:prstGeom>
        </p:spPr>
        <p:txBody>
          <a:bodyPr lIns="0" tIns="0" rIns="0" bIns="0"/>
          <a:lstStyle>
            <a:lvl1pPr marL="0" indent="54864">
              <a:buClrTx/>
              <a:buSzTx/>
              <a:buFontTx/>
              <a:buNone/>
              <a:defRPr sz="2000"/>
            </a:lvl1pPr>
            <a:lvl2pPr marL="0" indent="454913">
              <a:buClrTx/>
              <a:buSzTx/>
              <a:buFontTx/>
              <a:buNone/>
              <a:defRPr sz="2000"/>
            </a:lvl2pPr>
            <a:lvl3pPr marL="0" indent="768096">
              <a:buClrTx/>
              <a:buSzTx/>
              <a:buFontTx/>
              <a:buNone/>
              <a:defRPr sz="2000"/>
            </a:lvl3pPr>
            <a:lvl4pPr marL="0" indent="1033272">
              <a:buClrTx/>
              <a:buSzTx/>
              <a:buFontTx/>
              <a:buNone/>
              <a:defRPr sz="2000"/>
            </a:lvl4pPr>
            <a:lvl5pPr marL="0" indent="1271016"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9" name="Shape 49"/>
          <p:cNvSpPr/>
          <p:nvPr/>
        </p:nvSpPr>
        <p:spPr>
          <a:xfrm>
            <a:off x="363160" y="402263"/>
            <a:ext cx="8503920" cy="886266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" name="Shape 50"/>
          <p:cNvSpPr/>
          <p:nvPr>
            <p:ph type="title"/>
          </p:nvPr>
        </p:nvSpPr>
        <p:spPr>
          <a:xfrm>
            <a:off x="706902" y="512063"/>
            <a:ext cx="8156448" cy="839609"/>
          </a:xfrm>
          <a:prstGeom prst="rect">
            <a:avLst/>
          </a:prstGeom>
        </p:spPr>
        <p:txBody>
          <a:bodyPr/>
          <a:lstStyle>
            <a:lvl1pPr>
              <a:defRPr spc="-150" sz="3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50" sz="38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1" name="Shape 51"/>
          <p:cNvSpPr/>
          <p:nvPr/>
        </p:nvSpPr>
        <p:spPr>
          <a:xfrm flipH="1">
            <a:off x="371538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 flipH="1">
            <a:off x="411109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 flipH="1">
            <a:off x="44845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/>
        </p:nvSpPr>
        <p:spPr>
          <a:xfrm flipH="1">
            <a:off x="476702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500477" y="680477"/>
            <a:ext cx="36577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xfrm>
            <a:off x="457200" y="512063"/>
            <a:ext cx="8229600" cy="1258439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464343" y="1770501"/>
            <a:ext cx="4038601" cy="50875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88288" indent="-333375">
              <a:defRPr sz="2800"/>
            </a:lvl2pPr>
            <a:lvl3pPr marL="1088136" indent="-320039">
              <a:defRPr sz="2800"/>
            </a:lvl3pPr>
            <a:lvl4pPr marL="1388872" indent="-355600">
              <a:defRPr sz="2800"/>
            </a:lvl4pPr>
            <a:lvl5pPr marL="1598167" indent="-327151"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첫 번째 줄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두 번째 줄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세 번째 줄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네 번째 줄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xfrm>
            <a:off x="504823" y="512063"/>
            <a:ext cx="7772401" cy="1169925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457200" y="1681988"/>
            <a:ext cx="4040188" cy="895287"/>
          </a:xfrm>
          <a:prstGeom prst="rect">
            <a:avLst/>
          </a:prstGeom>
        </p:spPr>
        <p:txBody>
          <a:bodyPr anchor="ctr"/>
          <a:lstStyle>
            <a:lvl1pPr marL="0" indent="7315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1pPr>
            <a:lvl2pPr marL="0" indent="454913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2pPr>
            <a:lvl3pPr marL="0" indent="76809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3pPr>
            <a:lvl4pPr marL="0" indent="103327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4pPr>
            <a:lvl5pPr marL="0" indent="127101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첫 번째 줄</a:t>
            </a:r>
            <a:endParaRPr sz="2400">
              <a:solidFill>
                <a:srgbClr val="EA157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두 번째 줄</a:t>
            </a:r>
            <a:endParaRPr sz="2400">
              <a:solidFill>
                <a:srgbClr val="EA157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세 번째 줄</a:t>
            </a:r>
            <a:endParaRPr sz="2400">
              <a:solidFill>
                <a:srgbClr val="EA157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네 번째 줄</a:t>
            </a:r>
            <a:endParaRPr sz="2400">
              <a:solidFill>
                <a:srgbClr val="EA157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다섯 번째 줄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65" name="Shape 65"/>
          <p:cNvSpPr/>
          <p:nvPr/>
        </p:nvSpPr>
        <p:spPr>
          <a:xfrm>
            <a:off x="87790" y="680477"/>
            <a:ext cx="45721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" name="Shape 66"/>
          <p:cNvSpPr/>
          <p:nvPr/>
        </p:nvSpPr>
        <p:spPr>
          <a:xfrm>
            <a:off x="47305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7" name="Shape 67"/>
          <p:cNvSpPr/>
          <p:nvPr/>
        </p:nvSpPr>
        <p:spPr>
          <a:xfrm>
            <a:off x="28252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-1" y="680477"/>
            <a:ext cx="9146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 flipH="1">
            <a:off x="149770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Shape 70"/>
          <p:cNvSpPr/>
          <p:nvPr/>
        </p:nvSpPr>
        <p:spPr>
          <a:xfrm flipH="1">
            <a:off x="189340" y="680477"/>
            <a:ext cx="27433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" name="Shape 71"/>
          <p:cNvSpPr/>
          <p:nvPr/>
        </p:nvSpPr>
        <p:spPr>
          <a:xfrm flipH="1">
            <a:off x="226681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 flipH="1">
            <a:off x="254934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278709" y="680477"/>
            <a:ext cx="36577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xfrm>
            <a:off x="914400" y="512063"/>
            <a:ext cx="7772400" cy="1088137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xfrm>
            <a:off x="685800" y="273050"/>
            <a:ext cx="8229600" cy="1162050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36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685800" y="1435100"/>
            <a:ext cx="2514600" cy="5422900"/>
          </a:xfrm>
          <a:prstGeom prst="rect">
            <a:avLst/>
          </a:prstGeom>
        </p:spPr>
        <p:txBody>
          <a:bodyPr/>
          <a:lstStyle>
            <a:lvl1pPr marL="0" indent="54864">
              <a:buClrTx/>
              <a:buSzTx/>
              <a:buFontTx/>
              <a:buNone/>
              <a:defRPr sz="1800"/>
            </a:lvl1pPr>
            <a:lvl2pPr marL="0" indent="454913">
              <a:buClrTx/>
              <a:buSzTx/>
              <a:buFontTx/>
              <a:buNone/>
              <a:defRPr sz="1800"/>
            </a:lvl2pPr>
            <a:lvl3pPr marL="0" indent="768096">
              <a:buClrTx/>
              <a:buSzTx/>
              <a:buFontTx/>
              <a:buNone/>
              <a:defRPr sz="1800"/>
            </a:lvl3pPr>
            <a:lvl4pPr marL="0" indent="1033272">
              <a:buClrTx/>
              <a:buSzTx/>
              <a:buFontTx/>
              <a:buNone/>
              <a:defRPr sz="1800"/>
            </a:lvl4pPr>
            <a:lvl5pPr marL="0" indent="1271016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첫 번째 줄</a:t>
            </a:r>
            <a:endParaRPr>
              <a:solidFill>
                <a:srgbClr val="FFFFFF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두 번째 줄</a:t>
            </a:r>
            <a:endParaRPr>
              <a:solidFill>
                <a:srgbClr val="FFFFFF"/>
              </a:solidFill>
            </a:endParaRP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세 번째 줄</a:t>
            </a:r>
            <a:endParaRPr>
              <a:solidFill>
                <a:srgbClr val="FFFFFF"/>
              </a:solidFill>
            </a:endParaRP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네 번째 줄</a:t>
            </a:r>
            <a:endParaRPr>
              <a:solidFill>
                <a:srgbClr val="FFFFFF"/>
              </a:solidFill>
            </a:endParaRP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368031" y="0"/>
            <a:ext cx="8778242" cy="1878036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" name="Shape 85"/>
          <p:cNvSpPr/>
          <p:nvPr/>
        </p:nvSpPr>
        <p:spPr>
          <a:xfrm>
            <a:off x="363194" y="1886298"/>
            <a:ext cx="8782624" cy="1"/>
          </a:xfrm>
          <a:prstGeom prst="line">
            <a:avLst/>
          </a:prstGeom>
          <a:ln w="19050">
            <a:solidFill>
              <a:srgbClr val="FFFFFF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grpSp>
        <p:nvGrpSpPr>
          <p:cNvPr id="89" name="Group 89"/>
          <p:cNvGrpSpPr/>
          <p:nvPr/>
        </p:nvGrpSpPr>
        <p:grpSpPr>
          <a:xfrm>
            <a:off x="8516729" y="1217051"/>
            <a:ext cx="128466" cy="132764"/>
            <a:chOff x="0" y="0"/>
            <a:chExt cx="128465" cy="132762"/>
          </a:xfrm>
        </p:grpSpPr>
        <p:sp>
          <p:nvSpPr>
            <p:cNvPr id="86" name="Shape 8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7" name="Shape 8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8" name="Shape 8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90" name="Shape 90"/>
          <p:cNvSpPr/>
          <p:nvPr>
            <p:ph type="title"/>
          </p:nvPr>
        </p:nvSpPr>
        <p:spPr>
          <a:xfrm>
            <a:off x="914400" y="0"/>
            <a:ext cx="6858000" cy="1143000"/>
          </a:xfrm>
          <a:prstGeom prst="rect">
            <a:avLst/>
          </a:prstGeom>
        </p:spPr>
        <p:txBody>
          <a:bodyPr anchor="b"/>
          <a:lstStyle>
            <a:lvl1pPr>
              <a:defRPr sz="21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21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914400" y="1150144"/>
            <a:ext cx="6858000" cy="2400301"/>
          </a:xfrm>
          <a:prstGeom prst="rect">
            <a:avLst/>
          </a:prstGeom>
        </p:spPr>
        <p:txBody>
          <a:bodyPr/>
          <a:lstStyle>
            <a:lvl1pPr marL="0" indent="27432">
              <a:spcBef>
                <a:spcPts val="0"/>
              </a:spcBef>
              <a:buClrTx/>
              <a:buSzTx/>
              <a:buFontTx/>
              <a:buNone/>
              <a:defRPr sz="1400"/>
            </a:lvl1pPr>
            <a:lvl2pPr marL="788288" indent="-333375">
              <a:spcBef>
                <a:spcPts val="0"/>
              </a:spcBef>
              <a:buClrTx/>
              <a:buFontTx/>
              <a:defRPr sz="1400"/>
            </a:lvl2pPr>
            <a:lvl3pPr marL="1088136" indent="-320039">
              <a:spcBef>
                <a:spcPts val="0"/>
              </a:spcBef>
              <a:buClrTx/>
              <a:buFontTx/>
              <a:defRPr sz="1400"/>
            </a:lvl3pPr>
            <a:lvl4pPr marL="1388872" indent="-355600">
              <a:spcBef>
                <a:spcPts val="0"/>
              </a:spcBef>
              <a:buClrTx/>
              <a:buFontTx/>
              <a:defRPr sz="1400"/>
            </a:lvl4pPr>
            <a:lvl5pPr marL="1598167" indent="-327151">
              <a:spcBef>
                <a:spcPts val="0"/>
              </a:spcBef>
              <a:buClrTx/>
              <a:buFontTx/>
              <a:defRPr sz="1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첫 번째 줄</a:t>
            </a:r>
            <a:endParaRPr sz="14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두 번째 줄</a:t>
            </a:r>
            <a:endParaRPr sz="14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세 번째 줄</a:t>
            </a:r>
            <a:endParaRPr sz="14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네 번째 줄</a:t>
            </a:r>
            <a:endParaRPr sz="14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다섯 번째 줄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8669129" y="1369451"/>
            <a:ext cx="128466" cy="132764"/>
            <a:chOff x="0" y="0"/>
            <a:chExt cx="128465" cy="132762"/>
          </a:xfrm>
        </p:grpSpPr>
        <p:sp>
          <p:nvSpPr>
            <p:cNvPr id="92" name="Shape 92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3" name="Shape 93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4" name="Shape 94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8322236" y="1472614"/>
            <a:ext cx="128466" cy="132764"/>
            <a:chOff x="0" y="0"/>
            <a:chExt cx="128465" cy="132762"/>
          </a:xfrm>
        </p:grpSpPr>
        <p:sp>
          <p:nvSpPr>
            <p:cNvPr id="96" name="Shape 9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7" name="Shape 9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8" name="Shape 9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100" name="Shape 100"/>
          <p:cNvSpPr/>
          <p:nvPr>
            <p:ph type="sldNum" sz="quarter" idx="2"/>
          </p:nvPr>
        </p:nvSpPr>
        <p:spPr>
          <a:xfrm>
            <a:off x="8610600" y="151383"/>
            <a:ext cx="457200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3" name="Shape 10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xfrm>
            <a:off x="6629400" y="0"/>
            <a:ext cx="1981200" cy="6400804"/>
          </a:xfrm>
          <a:prstGeom prst="rect">
            <a:avLst/>
          </a:prstGeom>
        </p:spPr>
        <p:txBody>
          <a:bodyPr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609600" y="274639"/>
            <a:ext cx="5867400" cy="65833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8" name="Shape 10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876A9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" name="Shape 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" name="Shape 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" name="Shape 11"/>
          <p:cNvSpPr/>
          <p:nvPr>
            <p:ph type="title"/>
          </p:nvPr>
        </p:nvSpPr>
        <p:spPr>
          <a:xfrm>
            <a:off x="914400" y="512063"/>
            <a:ext cx="7772400" cy="1271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914400" y="1783559"/>
            <a:ext cx="7772400" cy="507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8610600" y="6512560"/>
            <a:ext cx="4572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>
              <a:defRPr sz="1200">
                <a:solidFill>
                  <a:srgbClr val="D6EC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1"/>
  <p:txStyles>
    <p:titleStyle>
      <a:lvl1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1pPr>
      <a:lvl2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2pPr>
      <a:lvl3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3pPr>
      <a:lvl4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4pPr>
      <a:lvl5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5pPr>
      <a:lvl6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6pPr>
      <a:lvl7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7pPr>
      <a:lvl8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8pPr>
      <a:lvl9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9pPr>
    </p:titleStyle>
    <p:bodyStyle>
      <a:lvl1pPr marL="411480" indent="-342900">
        <a:spcBef>
          <a:spcPts val="700"/>
        </a:spcBef>
        <a:buClr>
          <a:srgbClr val="D6ECFF"/>
        </a:buClr>
        <a:buSzPct val="95000"/>
        <a:buFont typeface="Wingdings"/>
        <a:buChar char="▪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1pPr>
      <a:lvl2pPr marL="784625" indent="-329711">
        <a:spcBef>
          <a:spcPts val="700"/>
        </a:spcBef>
        <a:buClr>
          <a:srgbClr val="D6ECFF"/>
        </a:buClr>
        <a:buSzPct val="90000"/>
        <a:buFont typeface="Wingdings"/>
        <a:buChar char="▫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2pPr>
      <a:lvl3pPr marL="1053846" indent="-285750">
        <a:spcBef>
          <a:spcPts val="700"/>
        </a:spcBef>
        <a:buClr>
          <a:srgbClr val="D6ECFF"/>
        </a:buClr>
        <a:buSzPct val="100000"/>
        <a:buFont typeface="Wingdings"/>
        <a:buChar char="◾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3pPr>
      <a:lvl4pPr marL="1344999" indent="-311727">
        <a:spcBef>
          <a:spcPts val="700"/>
        </a:spcBef>
        <a:buClr>
          <a:srgbClr val="D6ECFF"/>
        </a:buClr>
        <a:buSzPct val="100000"/>
        <a:buFont typeface="Wingdings"/>
        <a:buChar char="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4pPr>
      <a:lvl5pPr marL="1586483" indent="-315467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5pPr>
      <a:lvl6pPr marL="1850135" indent="-35051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6pPr>
      <a:lvl7pPr marL="2061971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7pPr>
      <a:lvl8pPr marL="2253995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8pPr>
      <a:lvl9pPr marL="2446019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1pPr>
      <a:lvl2pPr indent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2pPr>
      <a:lvl3pPr indent="914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3pPr>
      <a:lvl4pPr indent="1371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4pPr>
      <a:lvl5pPr indent="18288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5pPr>
      <a:lvl6pPr indent="22860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6pPr>
      <a:lvl7pPr indent="2743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7pPr>
      <a:lvl8pPr indent="3200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8pPr>
      <a:lvl9pPr indent="3657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body" idx="1"/>
          </p:nvPr>
        </p:nvSpPr>
        <p:spPr>
          <a:xfrm>
            <a:off x="899591" y="1700808"/>
            <a:ext cx="7772401" cy="15087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Service, Service의 종류와 이해</a:t>
            </a:r>
          </a:p>
        </p:txBody>
      </p:sp>
      <p:sp>
        <p:nvSpPr>
          <p:cNvPr id="113" name="Shape 113"/>
          <p:cNvSpPr/>
          <p:nvPr/>
        </p:nvSpPr>
        <p:spPr>
          <a:xfrm>
            <a:off x="897359" y="3231271"/>
            <a:ext cx="7776866" cy="736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AngularJS </a:t>
            </a:r>
            <a:r>
              <a:rPr sz="4000">
                <a:solidFill>
                  <a:srgbClr val="FFFFFF"/>
                </a:solidFill>
              </a:rPr>
              <a:t>교육 </a:t>
            </a:r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sz="4000">
                <a:solidFill>
                  <a:srgbClr val="FFFFFF"/>
                </a:solidFill>
              </a:rPr>
              <a:t>차</a:t>
            </a:r>
          </a:p>
        </p:txBody>
      </p:sp>
      <p:sp>
        <p:nvSpPr>
          <p:cNvPr id="114" name="Shape 114"/>
          <p:cNvSpPr/>
          <p:nvPr/>
        </p:nvSpPr>
        <p:spPr>
          <a:xfrm>
            <a:off x="7365289" y="4455407"/>
            <a:ext cx="1065819" cy="6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r"/>
            <a:r>
              <a:rPr>
                <a:solidFill>
                  <a:srgbClr val="FFC000"/>
                </a:solidFill>
              </a:rPr>
              <a:t>AA</a:t>
            </a:r>
            <a:r>
              <a:rPr>
                <a:solidFill>
                  <a:srgbClr val="FFC000"/>
                </a:solidFill>
              </a:rPr>
              <a:t>연구팀</a:t>
            </a:r>
            <a:endParaRPr>
              <a:solidFill>
                <a:srgbClr val="FFC000"/>
              </a:solidFill>
            </a:endParaRPr>
          </a:p>
          <a:p>
            <a:pPr lvl="0" algn="r"/>
            <a:r>
              <a:rPr>
                <a:solidFill>
                  <a:srgbClr val="FFC000"/>
                </a:solidFill>
              </a:rPr>
              <a:t>최영철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교육 진행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1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소개</a:t>
            </a:r>
            <a:r>
              <a:rPr sz="2000">
                <a:solidFill>
                  <a:srgbClr val="FFFFFF"/>
                </a:solidFill>
              </a:rPr>
              <a:t>, </a:t>
            </a:r>
            <a:r>
              <a:rPr sz="2000">
                <a:solidFill>
                  <a:srgbClr val="FFFFFF"/>
                </a:solidFill>
              </a:rPr>
              <a:t>사용법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2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MVC </a:t>
            </a:r>
            <a:r>
              <a:rPr sz="2000">
                <a:solidFill>
                  <a:srgbClr val="FFFFFF"/>
                </a:solidFill>
              </a:rPr>
              <a:t>패턴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Scope</a:t>
            </a:r>
            <a:r>
              <a:rPr sz="2000">
                <a:solidFill>
                  <a:srgbClr val="FFFFFF"/>
                </a:solidFill>
              </a:rPr>
              <a:t>의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>
                <a:solidFill>
                  <a:srgbClr val="FFFFFF"/>
                </a:solidFill>
              </a:rPr>
              <a:t>이해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3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services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services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4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5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실전</a:t>
            </a:r>
            <a:r>
              <a:rPr sz="2000">
                <a:solidFill>
                  <a:srgbClr val="FFFFFF"/>
                </a:solidFill>
              </a:rPr>
              <a:t>/</a:t>
            </a:r>
            <a:r>
              <a:rPr sz="2000">
                <a:solidFill>
                  <a:srgbClr val="FFFFFF"/>
                </a:solidFill>
              </a:rPr>
              <a:t>심화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목차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기본 Service, Filter 예제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Service의 종류와 이해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Custom service, Filter 예제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/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